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Types of soil pollutants: inorganic, organic and radioactive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0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383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69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0"/>
            <a:ext cx="89915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88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89915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17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8915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72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10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22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7" y="381000"/>
            <a:ext cx="8381999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41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41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78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130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Types of soil pollutants: inorganic, organic and radioactive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soil pollutants: inorganic, organic and radioactive</dc:title>
  <dc:creator>admin</dc:creator>
  <cp:lastModifiedBy>admin</cp:lastModifiedBy>
  <cp:revision>3</cp:revision>
  <dcterms:created xsi:type="dcterms:W3CDTF">2006-08-16T00:00:00Z</dcterms:created>
  <dcterms:modified xsi:type="dcterms:W3CDTF">2020-04-22T17:22:23Z</dcterms:modified>
</cp:coreProperties>
</file>